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2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8" autoAdjust="0"/>
    <p:restoredTop sz="94660"/>
  </p:normalViewPr>
  <p:slideViewPr>
    <p:cSldViewPr snapToGrid="0">
      <p:cViewPr>
        <p:scale>
          <a:sx n="75" d="100"/>
          <a:sy n="75" d="100"/>
        </p:scale>
        <p:origin x="1896" y="9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1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040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46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330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796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7919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73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4169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700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96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31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D2B6DD-C15E-4324-9572-71D925012888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C0AED-F360-4D88-B388-3351F644B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067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시연 시나리오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4093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524000"/>
            <a:ext cx="18288000" cy="9906000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13096240" y="15748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380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73680" y="-1310640"/>
            <a:ext cx="18288000" cy="9906000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1005840" y="81788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6766560" y="653796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738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07360" y="-1645920"/>
            <a:ext cx="18288000" cy="9906000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9022080" y="377444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7152640" y="431800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471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89200" y="-1341120"/>
            <a:ext cx="18288000" cy="9906000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3210560" y="770636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4785360" y="770636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481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시연종료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0678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81680" y="-1361440"/>
            <a:ext cx="18288000" cy="9906000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3881120" y="3749040"/>
            <a:ext cx="3962400" cy="211328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905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29280" y="-1463040"/>
            <a:ext cx="18288000" cy="9906000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4450080" y="1849120"/>
            <a:ext cx="1158240" cy="55880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2773680" y="4297680"/>
            <a:ext cx="2092960" cy="67056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87040" y="-1330960"/>
            <a:ext cx="18288000" cy="9906000"/>
          </a:xfrm>
          <a:prstGeom prst="rect">
            <a:avLst/>
          </a:prstGeom>
        </p:spPr>
      </p:pic>
      <p:sp>
        <p:nvSpPr>
          <p:cNvPr id="4" name="타원 3"/>
          <p:cNvSpPr/>
          <p:nvPr/>
        </p:nvSpPr>
        <p:spPr>
          <a:xfrm>
            <a:off x="14142720" y="-447040"/>
            <a:ext cx="1158240" cy="55880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543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524000"/>
            <a:ext cx="18288000" cy="9906000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5516880" y="4775200"/>
            <a:ext cx="1158240" cy="55880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711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56560" y="-1402080"/>
            <a:ext cx="18288000" cy="9906000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8026400" y="218440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5323840" y="394208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677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00960" y="-2225040"/>
            <a:ext cx="18288000" cy="9906000"/>
          </a:xfrm>
          <a:prstGeom prst="rect">
            <a:avLst/>
          </a:prstGeom>
        </p:spPr>
      </p:pic>
      <p:sp>
        <p:nvSpPr>
          <p:cNvPr id="4" name="타원 3"/>
          <p:cNvSpPr/>
          <p:nvPr/>
        </p:nvSpPr>
        <p:spPr>
          <a:xfrm>
            <a:off x="11531600" y="-65532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13609320" y="-65532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4296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95600" y="-1859280"/>
            <a:ext cx="18288000" cy="9906000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10444480" y="3378200"/>
            <a:ext cx="1869440" cy="108712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715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524000"/>
            <a:ext cx="18288000" cy="9906000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-2753360" y="3175000"/>
            <a:ext cx="1869440" cy="92964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792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3</Words>
  <Application>Microsoft Office PowerPoint</Application>
  <PresentationFormat>와이드스크린</PresentationFormat>
  <Paragraphs>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시연 시나리오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시연종료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multicampus</dc:creator>
  <cp:lastModifiedBy>multicampus</cp:lastModifiedBy>
  <cp:revision>3</cp:revision>
  <dcterms:created xsi:type="dcterms:W3CDTF">2021-08-20T00:47:41Z</dcterms:created>
  <dcterms:modified xsi:type="dcterms:W3CDTF">2021-08-20T01:09:00Z</dcterms:modified>
</cp:coreProperties>
</file>

<file path=docProps/thumbnail.jpeg>
</file>